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89" r:id="rId2"/>
    <p:sldId id="290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0099FF"/>
    <a:srgbClr val="FFFF99"/>
    <a:srgbClr val="336699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0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6688"/>
            <a:ext cx="4038600" cy="2149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86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86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6908800" y="215900"/>
            <a:ext cx="1973262" cy="663575"/>
            <a:chOff x="6908800" y="215900"/>
            <a:chExt cx="1973262" cy="663575"/>
          </a:xfrm>
        </p:grpSpPr>
        <p:pic>
          <p:nvPicPr>
            <p:cNvPr id="7" name="Immagine 6" descr="Logo_MD.jpg"/>
            <p:cNvPicPr>
              <a:picLocks noChangeAspect="1"/>
            </p:cNvPicPr>
            <p:nvPr userDrawn="1"/>
          </p:nvPicPr>
          <p:blipFill>
            <a:blip r:embed="rId15"/>
            <a:srcRect b="6336"/>
            <a:stretch>
              <a:fillRect/>
            </a:stretch>
          </p:blipFill>
          <p:spPr>
            <a:xfrm>
              <a:off x="6908800" y="215900"/>
              <a:ext cx="1973262" cy="644472"/>
            </a:xfrm>
            <a:prstGeom prst="rect">
              <a:avLst/>
            </a:prstGeom>
          </p:spPr>
        </p:pic>
        <p:pic>
          <p:nvPicPr>
            <p:cNvPr id="1026" name="Picture 7" descr="MDCLectureEssential"/>
            <p:cNvPicPr>
              <a:picLocks noChangeAspect="1" noChangeArrowheads="1"/>
            </p:cNvPicPr>
            <p:nvPr/>
          </p:nvPicPr>
          <p:blipFill>
            <a:blip r:embed="rId16" cstate="print"/>
            <a:srcRect l="39008" t="73767" r="8043" b="8087"/>
            <a:stretch>
              <a:fillRect/>
            </a:stretch>
          </p:blipFill>
          <p:spPr bwMode="auto">
            <a:xfrm>
              <a:off x="7572375" y="733425"/>
              <a:ext cx="1254125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Trial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Randomized Comparison of Six-Month versus 12-Month Duration of Dual Antiplatelet Therapy after Implantation of DES: From A Comparison of EES versus SES for Coronary Revascularization (EXCELLENT) Trial</a:t>
            </a:r>
            <a:endParaRPr lang="en-US" sz="2400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14400" y="3002578"/>
            <a:ext cx="220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Study Design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Randomized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Prospective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Open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-label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Noninferiority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14800" y="29718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Subject Characteristics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14800" y="3360002"/>
            <a:ext cx="449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Mean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age 63 years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-third women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About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40% diabetic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99% on aspirin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clopidogerel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&gt;80% 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statins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&gt;50% on beta blockers; about 33% on ACE inhibitors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5364777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Primary Endpoint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867400"/>
            <a:ext cx="436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Target vessel failure (TVF) at 12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Trial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733800" cy="373379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Results</a:t>
            </a:r>
          </a:p>
          <a:p>
            <a:r>
              <a:rPr lang="en-US" sz="1800" dirty="0" smtClean="0"/>
              <a:t>No significant difference in TVF at 12 months</a:t>
            </a:r>
          </a:p>
          <a:p>
            <a:pPr lvl="1"/>
            <a:r>
              <a:rPr lang="en-US" sz="1400" dirty="0" smtClean="0"/>
              <a:t>p=0.43 (superiority)</a:t>
            </a:r>
          </a:p>
          <a:p>
            <a:pPr lvl="1"/>
            <a:r>
              <a:rPr lang="en-US" sz="1400" dirty="0" smtClean="0"/>
              <a:t>p=0.0031 (noninferiority)</a:t>
            </a:r>
          </a:p>
          <a:p>
            <a:r>
              <a:rPr lang="en-US" sz="1800" dirty="0" smtClean="0"/>
              <a:t>Significant association (p&lt;0.001) between the presence of diabetes and less favorable results  with 6 months of dual antiplatelet therapy (p=0.005)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4419600" y="2196213"/>
            <a:ext cx="4360114" cy="332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334000"/>
            <a:ext cx="16002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85800" y="5791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data are needed from larger appropriately powered trials before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changes to clinical practice can be recommended.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C Lecture Essentials">
  <a:themeElements>
    <a:clrScheme name="LectureEssential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Essential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Essential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MDC Lecture Essentials</Template>
  <TotalTime>29</TotalTime>
  <Words>177</Words>
  <Application>Microsoft Macintosh PowerPoint</Application>
  <PresentationFormat>Presentazione su schermo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MDC Lecture Essentials</vt:lpstr>
      <vt:lpstr>EXCELLENT Trial</vt:lpstr>
      <vt:lpstr>EXCELLENT Trial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Johnson</dc:creator>
  <cp:lastModifiedBy>Giorgio Mantovani</cp:lastModifiedBy>
  <cp:revision>5</cp:revision>
  <dcterms:created xsi:type="dcterms:W3CDTF">2011-05-17T17:21:05Z</dcterms:created>
  <dcterms:modified xsi:type="dcterms:W3CDTF">2011-05-17T17:21:45Z</dcterms:modified>
</cp:coreProperties>
</file>