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99FF"/>
    <a:srgbClr val="FFFF99"/>
    <a:srgbClr val="3366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672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Objective</a:t>
            </a:r>
          </a:p>
          <a:p>
            <a:pPr marL="263525" indent="-263525"/>
            <a:r>
              <a:rPr lang="en-US" sz="1800" dirty="0" smtClean="0"/>
              <a:t>To compare the angiographic patency of radial-artery grafts with that of saphenous-vein grafts (SVGs) 8 to 12 months post surgery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Study Design</a:t>
            </a:r>
          </a:p>
          <a:p>
            <a:pPr marL="0" indent="0" eaLnBrk="0" hangingPunct="0">
              <a:spcBef>
                <a:spcPct val="0"/>
              </a:spcBef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Randomized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Multicenter</a:t>
            </a:r>
          </a:p>
          <a:p>
            <a:pPr marL="0" indent="0">
              <a:spcBef>
                <a:spcPct val="0"/>
              </a:spcBef>
            </a:pPr>
            <a: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Within patient randomization of grafts (each patient had both a radial artery </a:t>
            </a:r>
            <a:b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graft and a SVG)</a:t>
            </a:r>
          </a:p>
          <a:p>
            <a:pPr marL="0" indent="0" eaLnBrk="0" hangingPunct="0">
              <a:spcBef>
                <a:spcPct val="0"/>
              </a:spcBef>
            </a:pPr>
            <a:r>
              <a:rPr lang="en-US" sz="1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561 patients,  440 with angiographic follow-up</a:t>
            </a:r>
          </a:p>
          <a:p>
            <a:pPr marL="0" indent="0" eaLnBrk="0" hangingPunct="0">
              <a:spcBef>
                <a:spcPct val="0"/>
              </a:spcBef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Primary Endpoint</a:t>
            </a:r>
          </a:p>
          <a:p>
            <a:r>
              <a:rPr lang="en-US" sz="1800" dirty="0" smtClean="0"/>
              <a:t>Total occlusion at 1 year</a:t>
            </a: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371600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Radial Artery and Saphenous Vein Patency More Than 5 Years Following CABG Surgery: Results from the Randomized Multicenter Radial Artery Patency Study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0248" y="2057241"/>
            <a:ext cx="8223504" cy="36880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295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1-Year Results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895600"/>
            <a:ext cx="679994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p=0.009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733800"/>
            <a:ext cx="679994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p=0.001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2971800"/>
            <a:ext cx="696024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p&lt;0.001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2971800"/>
            <a:ext cx="679994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p=0.003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943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No significant differences at distal anastomosis or in perfect graft patency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2416905"/>
            <a:ext cx="8229600" cy="296875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295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5-Year Results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9994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p=0.004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2098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7432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p=0.02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5486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Overall the study showed reduced rates of both functional and total graft occlusion as well as less graft disease with radial artery grafting compared with SVG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72</TotalTime>
  <Words>165</Words>
  <Application>Microsoft Macintosh PowerPoint</Application>
  <PresentationFormat>Presentazione su schermo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MDC Lecture Essentials</vt:lpstr>
      <vt:lpstr>RAPS</vt:lpstr>
      <vt:lpstr>RAPS</vt:lpstr>
      <vt:lpstr>RAPS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26</cp:revision>
  <dcterms:created xsi:type="dcterms:W3CDTF">2011-05-18T14:22:28Z</dcterms:created>
  <dcterms:modified xsi:type="dcterms:W3CDTF">2011-05-18T14:22:58Z</dcterms:modified>
</cp:coreProperties>
</file>